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2"/>
  </p:notesMasterIdLst>
  <p:sldIdLst>
    <p:sldId id="256" r:id="rId2"/>
    <p:sldId id="257" r:id="rId3"/>
    <p:sldId id="259" r:id="rId4"/>
    <p:sldId id="260" r:id="rId5"/>
    <p:sldId id="261" r:id="rId6"/>
    <p:sldId id="262" r:id="rId7"/>
    <p:sldId id="266" r:id="rId8"/>
    <p:sldId id="263" r:id="rId9"/>
    <p:sldId id="264" r:id="rId10"/>
    <p:sldId id="265" r:id="rId11"/>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Century Gothic" panose="020B0502020202020204" pitchFamily="34" charset="0"/>
      <p:regular r:id="rId17"/>
      <p:bold r:id="rId18"/>
      <p:italic r:id="rId19"/>
      <p:boldItalic r:id="rId20"/>
    </p:embeddedFont>
    <p:embeddedFont>
      <p:font typeface="Wingdings 3" panose="05040102010807070707" pitchFamily="18" charset="2"/>
      <p:regular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3DD896-EB27-4725-A443-B01A92298ED4}" type="datetimeFigureOut">
              <a:rPr lang="en-US" smtClean="0"/>
              <a:t>4/5/21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3C0767-17F7-48DB-B7AD-A30CDE74B5C4}" type="slidenum">
              <a:rPr lang="en-US" smtClean="0"/>
              <a:t>‹#›</a:t>
            </a:fld>
            <a:endParaRPr lang="en-US"/>
          </a:p>
        </p:txBody>
      </p:sp>
    </p:spTree>
    <p:extLst>
      <p:ext uri="{BB962C8B-B14F-4D97-AF65-F5344CB8AC3E}">
        <p14:creationId xmlns:p14="http://schemas.microsoft.com/office/powerpoint/2010/main" val="295781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27453EF-7D16-4E4D-B1D5-12741EC1669F}" type="datetime1">
              <a:rPr lang="en-US" smtClean="0"/>
              <a:t>4/5/21</a:t>
            </a:fld>
            <a:endParaRPr lang="en-US"/>
          </a:p>
        </p:txBody>
      </p:sp>
      <p:sp>
        <p:nvSpPr>
          <p:cNvPr id="5" name="Footer Placeholder 4"/>
          <p:cNvSpPr>
            <a:spLocks noGrp="1"/>
          </p:cNvSpPr>
          <p:nvPr>
            <p:ph type="ftr" sz="quarter" idx="11"/>
          </p:nvPr>
        </p:nvSpPr>
        <p:spPr/>
        <p:txBody>
          <a:bodyPr/>
          <a:lstStyle/>
          <a:p>
            <a:r>
              <a:rPr lang="en-US"/>
              <a:t>IUST - Compiler Design</a:t>
            </a:r>
          </a:p>
        </p:txBody>
      </p:sp>
      <p:sp>
        <p:nvSpPr>
          <p:cNvPr id="6" name="Slide Number Placeholder 5"/>
          <p:cNvSpPr>
            <a:spLocks noGrp="1"/>
          </p:cNvSpPr>
          <p:nvPr>
            <p:ph type="sldNum" sz="quarter" idx="12"/>
          </p:nvPr>
        </p:nvSpPr>
        <p:spPr/>
        <p:txBody>
          <a:bodyPr/>
          <a:lstStyle/>
          <a:p>
            <a:fld id="{60F9D7DD-544D-432E-A244-E3EF28FA80C3}" type="slidenum">
              <a:rPr lang="en-US" smtClean="0"/>
              <a:t>‹#›</a:t>
            </a:fld>
            <a:endParaRPr lang="en-US"/>
          </a:p>
        </p:txBody>
      </p:sp>
    </p:spTree>
    <p:extLst>
      <p:ext uri="{BB962C8B-B14F-4D97-AF65-F5344CB8AC3E}">
        <p14:creationId xmlns:p14="http://schemas.microsoft.com/office/powerpoint/2010/main" val="621842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977EF6-156D-42C3-BD50-BFEF44DABDB8}" type="datetime1">
              <a:rPr lang="en-US" smtClean="0"/>
              <a:t>4/5/21</a:t>
            </a:fld>
            <a:endParaRPr lang="en-US"/>
          </a:p>
        </p:txBody>
      </p:sp>
      <p:sp>
        <p:nvSpPr>
          <p:cNvPr id="6" name="Footer Placeholder 5"/>
          <p:cNvSpPr>
            <a:spLocks noGrp="1"/>
          </p:cNvSpPr>
          <p:nvPr>
            <p:ph type="ftr" sz="quarter" idx="11"/>
          </p:nvPr>
        </p:nvSpPr>
        <p:spPr/>
        <p:txBody>
          <a:bodyPr/>
          <a:lstStyle/>
          <a:p>
            <a:r>
              <a:rPr lang="en-US"/>
              <a:t>IUST - Compiler Design</a:t>
            </a:r>
          </a:p>
        </p:txBody>
      </p:sp>
      <p:sp>
        <p:nvSpPr>
          <p:cNvPr id="7" name="Slide Number Placeholder 6"/>
          <p:cNvSpPr>
            <a:spLocks noGrp="1"/>
          </p:cNvSpPr>
          <p:nvPr>
            <p:ph type="sldNum" sz="quarter" idx="12"/>
          </p:nvPr>
        </p:nvSpPr>
        <p:spPr/>
        <p:txBody>
          <a:bodyPr/>
          <a:lstStyle/>
          <a:p>
            <a:fld id="{60F9D7DD-544D-432E-A244-E3EF28FA80C3}" type="slidenum">
              <a:rPr lang="en-US" smtClean="0"/>
              <a:t>‹#›</a:t>
            </a:fld>
            <a:endParaRPr lang="en-US"/>
          </a:p>
        </p:txBody>
      </p:sp>
    </p:spTree>
    <p:extLst>
      <p:ext uri="{BB962C8B-B14F-4D97-AF65-F5344CB8AC3E}">
        <p14:creationId xmlns:p14="http://schemas.microsoft.com/office/powerpoint/2010/main" val="2088460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2F37BE1-6BD3-4E0D-9DF6-4798E1EC9DA2}" type="datetime1">
              <a:rPr lang="en-US" smtClean="0"/>
              <a:t>4/5/21</a:t>
            </a:fld>
            <a:endParaRPr lang="en-US"/>
          </a:p>
        </p:txBody>
      </p:sp>
      <p:sp>
        <p:nvSpPr>
          <p:cNvPr id="5" name="Footer Placeholder 4"/>
          <p:cNvSpPr>
            <a:spLocks noGrp="1"/>
          </p:cNvSpPr>
          <p:nvPr>
            <p:ph type="ftr" sz="quarter" idx="11"/>
          </p:nvPr>
        </p:nvSpPr>
        <p:spPr/>
        <p:txBody>
          <a:bodyPr/>
          <a:lstStyle/>
          <a:p>
            <a:r>
              <a:rPr lang="en-US"/>
              <a:t>IUST - Compiler Design</a:t>
            </a:r>
          </a:p>
        </p:txBody>
      </p:sp>
      <p:sp>
        <p:nvSpPr>
          <p:cNvPr id="6" name="Slide Number Placeholder 5"/>
          <p:cNvSpPr>
            <a:spLocks noGrp="1"/>
          </p:cNvSpPr>
          <p:nvPr>
            <p:ph type="sldNum" sz="quarter" idx="12"/>
          </p:nvPr>
        </p:nvSpPr>
        <p:spPr/>
        <p:txBody>
          <a:bodyPr/>
          <a:lstStyle/>
          <a:p>
            <a:fld id="{60F9D7DD-544D-432E-A244-E3EF28FA80C3}" type="slidenum">
              <a:rPr lang="en-US" smtClean="0"/>
              <a:t>‹#›</a:t>
            </a:fld>
            <a:endParaRPr lang="en-US"/>
          </a:p>
        </p:txBody>
      </p:sp>
    </p:spTree>
    <p:extLst>
      <p:ext uri="{BB962C8B-B14F-4D97-AF65-F5344CB8AC3E}">
        <p14:creationId xmlns:p14="http://schemas.microsoft.com/office/powerpoint/2010/main" val="787983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273CA63-FC6A-4656-A64B-2901C349A1C1}" type="datetime1">
              <a:rPr lang="en-US" smtClean="0"/>
              <a:t>4/5/21</a:t>
            </a:fld>
            <a:endParaRPr lang="en-US"/>
          </a:p>
        </p:txBody>
      </p:sp>
      <p:sp>
        <p:nvSpPr>
          <p:cNvPr id="5" name="Footer Placeholder 4"/>
          <p:cNvSpPr>
            <a:spLocks noGrp="1"/>
          </p:cNvSpPr>
          <p:nvPr>
            <p:ph type="ftr" sz="quarter" idx="11"/>
          </p:nvPr>
        </p:nvSpPr>
        <p:spPr/>
        <p:txBody>
          <a:bodyPr/>
          <a:lstStyle/>
          <a:p>
            <a:r>
              <a:rPr lang="en-US"/>
              <a:t>IUST - Compiler Design</a:t>
            </a:r>
          </a:p>
        </p:txBody>
      </p:sp>
      <p:sp>
        <p:nvSpPr>
          <p:cNvPr id="6" name="Slide Number Placeholder 5"/>
          <p:cNvSpPr>
            <a:spLocks noGrp="1"/>
          </p:cNvSpPr>
          <p:nvPr>
            <p:ph type="sldNum" sz="quarter" idx="12"/>
          </p:nvPr>
        </p:nvSpPr>
        <p:spPr/>
        <p:txBody>
          <a:bodyPr/>
          <a:lstStyle/>
          <a:p>
            <a:fld id="{60F9D7DD-544D-432E-A244-E3EF28FA80C3}"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91841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E6E53F-AA8D-436C-BB73-95B5456B2AE6}" type="datetime1">
              <a:rPr lang="en-US" smtClean="0"/>
              <a:t>4/5/21</a:t>
            </a:fld>
            <a:endParaRPr lang="en-US"/>
          </a:p>
        </p:txBody>
      </p:sp>
      <p:sp>
        <p:nvSpPr>
          <p:cNvPr id="5" name="Footer Placeholder 4"/>
          <p:cNvSpPr>
            <a:spLocks noGrp="1"/>
          </p:cNvSpPr>
          <p:nvPr>
            <p:ph type="ftr" sz="quarter" idx="11"/>
          </p:nvPr>
        </p:nvSpPr>
        <p:spPr/>
        <p:txBody>
          <a:bodyPr/>
          <a:lstStyle/>
          <a:p>
            <a:r>
              <a:rPr lang="en-US"/>
              <a:t>IUST - Compiler Design</a:t>
            </a:r>
          </a:p>
        </p:txBody>
      </p:sp>
      <p:sp>
        <p:nvSpPr>
          <p:cNvPr id="6" name="Slide Number Placeholder 5"/>
          <p:cNvSpPr>
            <a:spLocks noGrp="1"/>
          </p:cNvSpPr>
          <p:nvPr>
            <p:ph type="sldNum" sz="quarter" idx="12"/>
          </p:nvPr>
        </p:nvSpPr>
        <p:spPr/>
        <p:txBody>
          <a:bodyPr/>
          <a:lstStyle/>
          <a:p>
            <a:fld id="{60F9D7DD-544D-432E-A244-E3EF28FA80C3}" type="slidenum">
              <a:rPr lang="en-US" smtClean="0"/>
              <a:t>‹#›</a:t>
            </a:fld>
            <a:endParaRPr lang="en-US"/>
          </a:p>
        </p:txBody>
      </p:sp>
    </p:spTree>
    <p:extLst>
      <p:ext uri="{BB962C8B-B14F-4D97-AF65-F5344CB8AC3E}">
        <p14:creationId xmlns:p14="http://schemas.microsoft.com/office/powerpoint/2010/main" val="3720884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FB80848-0527-43CE-8480-77E23F7D1B2D}" type="datetime1">
              <a:rPr lang="en-US" smtClean="0"/>
              <a:t>4/5/21</a:t>
            </a:fld>
            <a:endParaRPr lang="en-US"/>
          </a:p>
        </p:txBody>
      </p:sp>
      <p:sp>
        <p:nvSpPr>
          <p:cNvPr id="4" name="Footer Placeholder 4"/>
          <p:cNvSpPr>
            <a:spLocks noGrp="1"/>
          </p:cNvSpPr>
          <p:nvPr>
            <p:ph type="ftr" sz="quarter" idx="11"/>
          </p:nvPr>
        </p:nvSpPr>
        <p:spPr/>
        <p:txBody>
          <a:bodyPr/>
          <a:lstStyle/>
          <a:p>
            <a:r>
              <a:rPr lang="en-US"/>
              <a:t>IUST - Compiler Design</a:t>
            </a:r>
          </a:p>
        </p:txBody>
      </p:sp>
      <p:sp>
        <p:nvSpPr>
          <p:cNvPr id="6" name="Slide Number Placeholder 5"/>
          <p:cNvSpPr>
            <a:spLocks noGrp="1"/>
          </p:cNvSpPr>
          <p:nvPr>
            <p:ph type="sldNum" sz="quarter" idx="12"/>
          </p:nvPr>
        </p:nvSpPr>
        <p:spPr/>
        <p:txBody>
          <a:bodyPr/>
          <a:lstStyle/>
          <a:p>
            <a:fld id="{60F9D7DD-544D-432E-A244-E3EF28FA80C3}" type="slidenum">
              <a:rPr lang="en-US" smtClean="0"/>
              <a:t>‹#›</a:t>
            </a:fld>
            <a:endParaRPr lang="en-US"/>
          </a:p>
        </p:txBody>
      </p:sp>
    </p:spTree>
    <p:extLst>
      <p:ext uri="{BB962C8B-B14F-4D97-AF65-F5344CB8AC3E}">
        <p14:creationId xmlns:p14="http://schemas.microsoft.com/office/powerpoint/2010/main" val="3194552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ED72C88-483C-4AD5-9A99-D015E2669032}" type="datetime1">
              <a:rPr lang="en-US" smtClean="0"/>
              <a:t>4/5/21</a:t>
            </a:fld>
            <a:endParaRPr lang="en-US"/>
          </a:p>
        </p:txBody>
      </p:sp>
      <p:sp>
        <p:nvSpPr>
          <p:cNvPr id="4" name="Footer Placeholder 4"/>
          <p:cNvSpPr>
            <a:spLocks noGrp="1"/>
          </p:cNvSpPr>
          <p:nvPr>
            <p:ph type="ftr" sz="quarter" idx="11"/>
          </p:nvPr>
        </p:nvSpPr>
        <p:spPr/>
        <p:txBody>
          <a:bodyPr/>
          <a:lstStyle/>
          <a:p>
            <a:r>
              <a:rPr lang="en-US"/>
              <a:t>IUST - Compiler Design</a:t>
            </a:r>
          </a:p>
        </p:txBody>
      </p:sp>
      <p:sp>
        <p:nvSpPr>
          <p:cNvPr id="6" name="Slide Number Placeholder 5"/>
          <p:cNvSpPr>
            <a:spLocks noGrp="1"/>
          </p:cNvSpPr>
          <p:nvPr>
            <p:ph type="sldNum" sz="quarter" idx="12"/>
          </p:nvPr>
        </p:nvSpPr>
        <p:spPr/>
        <p:txBody>
          <a:bodyPr/>
          <a:lstStyle/>
          <a:p>
            <a:fld id="{60F9D7DD-544D-432E-A244-E3EF28FA80C3}" type="slidenum">
              <a:rPr lang="en-US" smtClean="0"/>
              <a:t>‹#›</a:t>
            </a:fld>
            <a:endParaRPr lang="en-US"/>
          </a:p>
        </p:txBody>
      </p:sp>
    </p:spTree>
    <p:extLst>
      <p:ext uri="{BB962C8B-B14F-4D97-AF65-F5344CB8AC3E}">
        <p14:creationId xmlns:p14="http://schemas.microsoft.com/office/powerpoint/2010/main" val="3441844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55450B-9D3C-4239-A862-C9646807A7B3}" type="datetime1">
              <a:rPr lang="en-US" smtClean="0"/>
              <a:t>4/5/21</a:t>
            </a:fld>
            <a:endParaRPr lang="en-US"/>
          </a:p>
        </p:txBody>
      </p:sp>
      <p:sp>
        <p:nvSpPr>
          <p:cNvPr id="5" name="Footer Placeholder 4"/>
          <p:cNvSpPr>
            <a:spLocks noGrp="1"/>
          </p:cNvSpPr>
          <p:nvPr>
            <p:ph type="ftr" sz="quarter" idx="11"/>
          </p:nvPr>
        </p:nvSpPr>
        <p:spPr/>
        <p:txBody>
          <a:bodyPr/>
          <a:lstStyle/>
          <a:p>
            <a:r>
              <a:rPr lang="en-US"/>
              <a:t>IUST - Compiler Design</a:t>
            </a:r>
          </a:p>
        </p:txBody>
      </p:sp>
      <p:sp>
        <p:nvSpPr>
          <p:cNvPr id="6" name="Slide Number Placeholder 5"/>
          <p:cNvSpPr>
            <a:spLocks noGrp="1"/>
          </p:cNvSpPr>
          <p:nvPr>
            <p:ph type="sldNum" sz="quarter" idx="12"/>
          </p:nvPr>
        </p:nvSpPr>
        <p:spPr/>
        <p:txBody>
          <a:bodyPr/>
          <a:lstStyle/>
          <a:p>
            <a:fld id="{60F9D7DD-544D-432E-A244-E3EF28FA80C3}" type="slidenum">
              <a:rPr lang="en-US" smtClean="0"/>
              <a:t>‹#›</a:t>
            </a:fld>
            <a:endParaRPr lang="en-US"/>
          </a:p>
        </p:txBody>
      </p:sp>
    </p:spTree>
    <p:extLst>
      <p:ext uri="{BB962C8B-B14F-4D97-AF65-F5344CB8AC3E}">
        <p14:creationId xmlns:p14="http://schemas.microsoft.com/office/powerpoint/2010/main" val="996748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F40B92-F95C-4420-985C-19F6107D872D}" type="datetime1">
              <a:rPr lang="en-US" smtClean="0"/>
              <a:t>4/5/21</a:t>
            </a:fld>
            <a:endParaRPr lang="en-US"/>
          </a:p>
        </p:txBody>
      </p:sp>
      <p:sp>
        <p:nvSpPr>
          <p:cNvPr id="5" name="Footer Placeholder 4"/>
          <p:cNvSpPr>
            <a:spLocks noGrp="1"/>
          </p:cNvSpPr>
          <p:nvPr>
            <p:ph type="ftr" sz="quarter" idx="11"/>
          </p:nvPr>
        </p:nvSpPr>
        <p:spPr/>
        <p:txBody>
          <a:bodyPr/>
          <a:lstStyle/>
          <a:p>
            <a:r>
              <a:rPr lang="en-US"/>
              <a:t>IUST - Compiler Design</a:t>
            </a:r>
          </a:p>
        </p:txBody>
      </p:sp>
      <p:sp>
        <p:nvSpPr>
          <p:cNvPr id="6" name="Slide Number Placeholder 5"/>
          <p:cNvSpPr>
            <a:spLocks noGrp="1"/>
          </p:cNvSpPr>
          <p:nvPr>
            <p:ph type="sldNum" sz="quarter" idx="12"/>
          </p:nvPr>
        </p:nvSpPr>
        <p:spPr/>
        <p:txBody>
          <a:bodyPr/>
          <a:lstStyle/>
          <a:p>
            <a:fld id="{60F9D7DD-544D-432E-A244-E3EF28FA80C3}" type="slidenum">
              <a:rPr lang="en-US" smtClean="0"/>
              <a:t>‹#›</a:t>
            </a:fld>
            <a:endParaRPr lang="en-US"/>
          </a:p>
        </p:txBody>
      </p:sp>
    </p:spTree>
    <p:extLst>
      <p:ext uri="{BB962C8B-B14F-4D97-AF65-F5344CB8AC3E}">
        <p14:creationId xmlns:p14="http://schemas.microsoft.com/office/powerpoint/2010/main" val="30629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1269B0F-8C63-4EEF-9637-E12C9A77CB32}" type="datetime1">
              <a:rPr lang="en-US" smtClean="0"/>
              <a:t>4/5/21</a:t>
            </a:fld>
            <a:endParaRPr lang="en-US"/>
          </a:p>
        </p:txBody>
      </p:sp>
      <p:sp>
        <p:nvSpPr>
          <p:cNvPr id="5" name="Footer Placeholder 4"/>
          <p:cNvSpPr>
            <a:spLocks noGrp="1"/>
          </p:cNvSpPr>
          <p:nvPr>
            <p:ph type="ftr" sz="quarter" idx="11"/>
          </p:nvPr>
        </p:nvSpPr>
        <p:spPr/>
        <p:txBody>
          <a:bodyPr/>
          <a:lstStyle/>
          <a:p>
            <a:r>
              <a:rPr lang="en-US"/>
              <a:t>IUST - Compiler Design</a:t>
            </a:r>
          </a:p>
        </p:txBody>
      </p:sp>
      <p:sp>
        <p:nvSpPr>
          <p:cNvPr id="6" name="Slide Number Placeholder 5"/>
          <p:cNvSpPr>
            <a:spLocks noGrp="1"/>
          </p:cNvSpPr>
          <p:nvPr>
            <p:ph type="sldNum" sz="quarter" idx="12"/>
          </p:nvPr>
        </p:nvSpPr>
        <p:spPr/>
        <p:txBody>
          <a:bodyPr/>
          <a:lstStyle/>
          <a:p>
            <a:fld id="{60F9D7DD-544D-432E-A244-E3EF28FA80C3}" type="slidenum">
              <a:rPr lang="en-US" smtClean="0"/>
              <a:t>‹#›</a:t>
            </a:fld>
            <a:endParaRPr lang="en-US"/>
          </a:p>
        </p:txBody>
      </p:sp>
    </p:spTree>
    <p:extLst>
      <p:ext uri="{BB962C8B-B14F-4D97-AF65-F5344CB8AC3E}">
        <p14:creationId xmlns:p14="http://schemas.microsoft.com/office/powerpoint/2010/main" val="1409040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4E02C9-5A0D-4CF8-A28C-BE209673ABB7}" type="datetime1">
              <a:rPr lang="en-US" smtClean="0"/>
              <a:t>4/5/21</a:t>
            </a:fld>
            <a:endParaRPr lang="en-US"/>
          </a:p>
        </p:txBody>
      </p:sp>
      <p:sp>
        <p:nvSpPr>
          <p:cNvPr id="5" name="Footer Placeholder 4"/>
          <p:cNvSpPr>
            <a:spLocks noGrp="1"/>
          </p:cNvSpPr>
          <p:nvPr>
            <p:ph type="ftr" sz="quarter" idx="11"/>
          </p:nvPr>
        </p:nvSpPr>
        <p:spPr/>
        <p:txBody>
          <a:bodyPr/>
          <a:lstStyle/>
          <a:p>
            <a:r>
              <a:rPr lang="en-US"/>
              <a:t>IUST - Compiler Design</a:t>
            </a:r>
          </a:p>
        </p:txBody>
      </p:sp>
      <p:sp>
        <p:nvSpPr>
          <p:cNvPr id="6" name="Slide Number Placeholder 5"/>
          <p:cNvSpPr>
            <a:spLocks noGrp="1"/>
          </p:cNvSpPr>
          <p:nvPr>
            <p:ph type="sldNum" sz="quarter" idx="12"/>
          </p:nvPr>
        </p:nvSpPr>
        <p:spPr/>
        <p:txBody>
          <a:bodyPr/>
          <a:lstStyle/>
          <a:p>
            <a:fld id="{60F9D7DD-544D-432E-A244-E3EF28FA80C3}" type="slidenum">
              <a:rPr lang="en-US" smtClean="0"/>
              <a:t>‹#›</a:t>
            </a:fld>
            <a:endParaRPr lang="en-US"/>
          </a:p>
        </p:txBody>
      </p:sp>
    </p:spTree>
    <p:extLst>
      <p:ext uri="{BB962C8B-B14F-4D97-AF65-F5344CB8AC3E}">
        <p14:creationId xmlns:p14="http://schemas.microsoft.com/office/powerpoint/2010/main" val="3351008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57CDEE-877A-434D-B24E-0E4E24B137FB}" type="datetime1">
              <a:rPr lang="en-US" smtClean="0"/>
              <a:t>4/5/21</a:t>
            </a:fld>
            <a:endParaRPr lang="en-US"/>
          </a:p>
        </p:txBody>
      </p:sp>
      <p:sp>
        <p:nvSpPr>
          <p:cNvPr id="6" name="Footer Placeholder 5"/>
          <p:cNvSpPr>
            <a:spLocks noGrp="1"/>
          </p:cNvSpPr>
          <p:nvPr>
            <p:ph type="ftr" sz="quarter" idx="11"/>
          </p:nvPr>
        </p:nvSpPr>
        <p:spPr/>
        <p:txBody>
          <a:bodyPr/>
          <a:lstStyle/>
          <a:p>
            <a:r>
              <a:rPr lang="en-US"/>
              <a:t>IUST - Compiler Design</a:t>
            </a:r>
          </a:p>
        </p:txBody>
      </p:sp>
      <p:sp>
        <p:nvSpPr>
          <p:cNvPr id="7" name="Slide Number Placeholder 6"/>
          <p:cNvSpPr>
            <a:spLocks noGrp="1"/>
          </p:cNvSpPr>
          <p:nvPr>
            <p:ph type="sldNum" sz="quarter" idx="12"/>
          </p:nvPr>
        </p:nvSpPr>
        <p:spPr/>
        <p:txBody>
          <a:bodyPr/>
          <a:lstStyle/>
          <a:p>
            <a:fld id="{60F9D7DD-544D-432E-A244-E3EF28FA80C3}" type="slidenum">
              <a:rPr lang="en-US" smtClean="0"/>
              <a:t>‹#›</a:t>
            </a:fld>
            <a:endParaRPr lang="en-US"/>
          </a:p>
        </p:txBody>
      </p:sp>
    </p:spTree>
    <p:extLst>
      <p:ext uri="{BB962C8B-B14F-4D97-AF65-F5344CB8AC3E}">
        <p14:creationId xmlns:p14="http://schemas.microsoft.com/office/powerpoint/2010/main" val="1358714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F01419-CE6C-412E-83CF-330AB3F220A1}" type="datetime1">
              <a:rPr lang="en-US" smtClean="0"/>
              <a:t>4/5/21</a:t>
            </a:fld>
            <a:endParaRPr lang="en-US"/>
          </a:p>
        </p:txBody>
      </p:sp>
      <p:sp>
        <p:nvSpPr>
          <p:cNvPr id="8" name="Footer Placeholder 7"/>
          <p:cNvSpPr>
            <a:spLocks noGrp="1"/>
          </p:cNvSpPr>
          <p:nvPr>
            <p:ph type="ftr" sz="quarter" idx="11"/>
          </p:nvPr>
        </p:nvSpPr>
        <p:spPr/>
        <p:txBody>
          <a:bodyPr/>
          <a:lstStyle/>
          <a:p>
            <a:r>
              <a:rPr lang="en-US"/>
              <a:t>IUST - Compiler Design</a:t>
            </a:r>
          </a:p>
        </p:txBody>
      </p:sp>
      <p:sp>
        <p:nvSpPr>
          <p:cNvPr id="9" name="Slide Number Placeholder 8"/>
          <p:cNvSpPr>
            <a:spLocks noGrp="1"/>
          </p:cNvSpPr>
          <p:nvPr>
            <p:ph type="sldNum" sz="quarter" idx="12"/>
          </p:nvPr>
        </p:nvSpPr>
        <p:spPr/>
        <p:txBody>
          <a:bodyPr/>
          <a:lstStyle/>
          <a:p>
            <a:fld id="{60F9D7DD-544D-432E-A244-E3EF28FA80C3}" type="slidenum">
              <a:rPr lang="en-US" smtClean="0"/>
              <a:t>‹#›</a:t>
            </a:fld>
            <a:endParaRPr lang="en-US"/>
          </a:p>
        </p:txBody>
      </p:sp>
    </p:spTree>
    <p:extLst>
      <p:ext uri="{BB962C8B-B14F-4D97-AF65-F5344CB8AC3E}">
        <p14:creationId xmlns:p14="http://schemas.microsoft.com/office/powerpoint/2010/main" val="1277636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79FB567-0691-4456-B507-1266776EB92B}" type="datetime1">
              <a:rPr lang="en-US" smtClean="0"/>
              <a:t>4/5/21</a:t>
            </a:fld>
            <a:endParaRPr lang="en-US"/>
          </a:p>
        </p:txBody>
      </p:sp>
      <p:sp>
        <p:nvSpPr>
          <p:cNvPr id="5" name="Footer Placeholder 3"/>
          <p:cNvSpPr>
            <a:spLocks noGrp="1"/>
          </p:cNvSpPr>
          <p:nvPr>
            <p:ph type="ftr" sz="quarter" idx="11"/>
          </p:nvPr>
        </p:nvSpPr>
        <p:spPr/>
        <p:txBody>
          <a:bodyPr/>
          <a:lstStyle/>
          <a:p>
            <a:r>
              <a:rPr lang="en-US"/>
              <a:t>IUST - Compiler Design</a:t>
            </a:r>
          </a:p>
        </p:txBody>
      </p:sp>
      <p:sp>
        <p:nvSpPr>
          <p:cNvPr id="6" name="Slide Number Placeholder 4"/>
          <p:cNvSpPr>
            <a:spLocks noGrp="1"/>
          </p:cNvSpPr>
          <p:nvPr>
            <p:ph type="sldNum" sz="quarter" idx="12"/>
          </p:nvPr>
        </p:nvSpPr>
        <p:spPr/>
        <p:txBody>
          <a:bodyPr/>
          <a:lstStyle/>
          <a:p>
            <a:fld id="{60F9D7DD-544D-432E-A244-E3EF28FA80C3}" type="slidenum">
              <a:rPr lang="en-US" smtClean="0"/>
              <a:t>‹#›</a:t>
            </a:fld>
            <a:endParaRPr lang="en-US"/>
          </a:p>
        </p:txBody>
      </p:sp>
    </p:spTree>
    <p:extLst>
      <p:ext uri="{BB962C8B-B14F-4D97-AF65-F5344CB8AC3E}">
        <p14:creationId xmlns:p14="http://schemas.microsoft.com/office/powerpoint/2010/main" val="2136631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3BCFEE0-7585-490D-A9D4-4A48006621F5}" type="datetime1">
              <a:rPr lang="en-US" smtClean="0"/>
              <a:t>4/5/21</a:t>
            </a:fld>
            <a:endParaRPr lang="en-US"/>
          </a:p>
        </p:txBody>
      </p:sp>
      <p:sp>
        <p:nvSpPr>
          <p:cNvPr id="5" name="Footer Placeholder 2"/>
          <p:cNvSpPr>
            <a:spLocks noGrp="1"/>
          </p:cNvSpPr>
          <p:nvPr>
            <p:ph type="ftr" sz="quarter" idx="11"/>
          </p:nvPr>
        </p:nvSpPr>
        <p:spPr/>
        <p:txBody>
          <a:bodyPr/>
          <a:lstStyle/>
          <a:p>
            <a:r>
              <a:rPr lang="en-US"/>
              <a:t>IUST - Compiler Design</a:t>
            </a:r>
          </a:p>
        </p:txBody>
      </p:sp>
      <p:sp>
        <p:nvSpPr>
          <p:cNvPr id="6" name="Slide Number Placeholder 3"/>
          <p:cNvSpPr>
            <a:spLocks noGrp="1"/>
          </p:cNvSpPr>
          <p:nvPr>
            <p:ph type="sldNum" sz="quarter" idx="12"/>
          </p:nvPr>
        </p:nvSpPr>
        <p:spPr/>
        <p:txBody>
          <a:bodyPr/>
          <a:lstStyle/>
          <a:p>
            <a:fld id="{60F9D7DD-544D-432E-A244-E3EF28FA80C3}" type="slidenum">
              <a:rPr lang="en-US" smtClean="0"/>
              <a:t>‹#›</a:t>
            </a:fld>
            <a:endParaRPr lang="en-US"/>
          </a:p>
        </p:txBody>
      </p:sp>
    </p:spTree>
    <p:extLst>
      <p:ext uri="{BB962C8B-B14F-4D97-AF65-F5344CB8AC3E}">
        <p14:creationId xmlns:p14="http://schemas.microsoft.com/office/powerpoint/2010/main" val="2096005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F197893D-9BAE-40B6-B460-7C26C3C315C3}" type="datetime1">
              <a:rPr lang="en-US" smtClean="0"/>
              <a:t>4/5/21</a:t>
            </a:fld>
            <a:endParaRPr lang="en-US"/>
          </a:p>
        </p:txBody>
      </p:sp>
      <p:sp>
        <p:nvSpPr>
          <p:cNvPr id="5" name="Footer Placeholder 5"/>
          <p:cNvSpPr>
            <a:spLocks noGrp="1"/>
          </p:cNvSpPr>
          <p:nvPr>
            <p:ph type="ftr" sz="quarter" idx="11"/>
          </p:nvPr>
        </p:nvSpPr>
        <p:spPr/>
        <p:txBody>
          <a:bodyPr/>
          <a:lstStyle/>
          <a:p>
            <a:r>
              <a:rPr lang="en-US"/>
              <a:t>IUST - Compiler Design</a:t>
            </a:r>
          </a:p>
        </p:txBody>
      </p:sp>
      <p:sp>
        <p:nvSpPr>
          <p:cNvPr id="6" name="Slide Number Placeholder 6"/>
          <p:cNvSpPr>
            <a:spLocks noGrp="1"/>
          </p:cNvSpPr>
          <p:nvPr>
            <p:ph type="sldNum" sz="quarter" idx="12"/>
          </p:nvPr>
        </p:nvSpPr>
        <p:spPr/>
        <p:txBody>
          <a:bodyPr/>
          <a:lstStyle/>
          <a:p>
            <a:fld id="{60F9D7DD-544D-432E-A244-E3EF28FA80C3}" type="slidenum">
              <a:rPr lang="en-US" smtClean="0"/>
              <a:t>‹#›</a:t>
            </a:fld>
            <a:endParaRPr lang="en-US"/>
          </a:p>
        </p:txBody>
      </p:sp>
    </p:spTree>
    <p:extLst>
      <p:ext uri="{BB962C8B-B14F-4D97-AF65-F5344CB8AC3E}">
        <p14:creationId xmlns:p14="http://schemas.microsoft.com/office/powerpoint/2010/main" val="3942355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6ED40A-EB36-4A12-BF41-ED23E9ACED78}" type="datetime1">
              <a:rPr lang="en-US" smtClean="0"/>
              <a:t>4/5/21</a:t>
            </a:fld>
            <a:endParaRPr lang="en-US"/>
          </a:p>
        </p:txBody>
      </p:sp>
      <p:sp>
        <p:nvSpPr>
          <p:cNvPr id="6" name="Footer Placeholder 5"/>
          <p:cNvSpPr>
            <a:spLocks noGrp="1"/>
          </p:cNvSpPr>
          <p:nvPr>
            <p:ph type="ftr" sz="quarter" idx="11"/>
          </p:nvPr>
        </p:nvSpPr>
        <p:spPr/>
        <p:txBody>
          <a:bodyPr/>
          <a:lstStyle/>
          <a:p>
            <a:r>
              <a:rPr lang="en-US"/>
              <a:t>IUST - Compiler Design</a:t>
            </a:r>
          </a:p>
        </p:txBody>
      </p:sp>
      <p:sp>
        <p:nvSpPr>
          <p:cNvPr id="7" name="Slide Number Placeholder 6"/>
          <p:cNvSpPr>
            <a:spLocks noGrp="1"/>
          </p:cNvSpPr>
          <p:nvPr>
            <p:ph type="sldNum" sz="quarter" idx="12"/>
          </p:nvPr>
        </p:nvSpPr>
        <p:spPr/>
        <p:txBody>
          <a:bodyPr/>
          <a:lstStyle/>
          <a:p>
            <a:fld id="{60F9D7DD-544D-432E-A244-E3EF28FA80C3}" type="slidenum">
              <a:rPr lang="en-US" smtClean="0"/>
              <a:t>‹#›</a:t>
            </a:fld>
            <a:endParaRPr lang="en-US"/>
          </a:p>
        </p:txBody>
      </p:sp>
    </p:spTree>
    <p:extLst>
      <p:ext uri="{BB962C8B-B14F-4D97-AF65-F5344CB8AC3E}">
        <p14:creationId xmlns:p14="http://schemas.microsoft.com/office/powerpoint/2010/main" val="1757637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7E8C2F5-C615-477F-97FF-83B2E8D817E0}" type="datetime1">
              <a:rPr lang="en-US" smtClean="0"/>
              <a:t>4/5/21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IUST - Compiler Design</a:t>
            </a:r>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0F9D7DD-544D-432E-A244-E3EF28FA80C3}" type="slidenum">
              <a:rPr lang="en-US" smtClean="0"/>
              <a:t>‹#›</a:t>
            </a:fld>
            <a:endParaRPr lang="en-US"/>
          </a:p>
        </p:txBody>
      </p:sp>
    </p:spTree>
    <p:extLst>
      <p:ext uri="{BB962C8B-B14F-4D97-AF65-F5344CB8AC3E}">
        <p14:creationId xmlns:p14="http://schemas.microsoft.com/office/powerpoint/2010/main" val="31555381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FBD28-4482-40E5-865A-84D311631768}"/>
              </a:ext>
            </a:extLst>
          </p:cNvPr>
          <p:cNvSpPr>
            <a:spLocks noGrp="1"/>
          </p:cNvSpPr>
          <p:nvPr>
            <p:ph type="ctrTitle"/>
          </p:nvPr>
        </p:nvSpPr>
        <p:spPr/>
        <p:txBody>
          <a:bodyPr/>
          <a:lstStyle/>
          <a:p>
            <a:r>
              <a:rPr lang="en-US" dirty="0"/>
              <a:t>Midterm 1</a:t>
            </a:r>
          </a:p>
        </p:txBody>
      </p:sp>
      <p:sp>
        <p:nvSpPr>
          <p:cNvPr id="3" name="Subtitle 2">
            <a:extLst>
              <a:ext uri="{FF2B5EF4-FFF2-40B4-BE49-F238E27FC236}">
                <a16:creationId xmlns:a16="http://schemas.microsoft.com/office/drawing/2014/main" id="{DACEA979-C896-4D9B-8B19-77F435437BA3}"/>
              </a:ext>
            </a:extLst>
          </p:cNvPr>
          <p:cNvSpPr>
            <a:spLocks noGrp="1"/>
          </p:cNvSpPr>
          <p:nvPr>
            <p:ph type="subTitle" idx="1"/>
          </p:nvPr>
        </p:nvSpPr>
        <p:spPr/>
        <p:txBody>
          <a:bodyPr/>
          <a:lstStyle/>
          <a:p>
            <a:r>
              <a:rPr lang="en-US" dirty="0"/>
              <a:t>Compiler design by dr. </a:t>
            </a:r>
            <a:r>
              <a:rPr lang="en-US" dirty="0" err="1"/>
              <a:t>saeed</a:t>
            </a:r>
            <a:r>
              <a:rPr lang="en-US" dirty="0"/>
              <a:t> </a:t>
            </a:r>
            <a:r>
              <a:rPr lang="en-US" dirty="0" err="1"/>
              <a:t>parsa</a:t>
            </a:r>
            <a:endParaRPr lang="en-US" dirty="0"/>
          </a:p>
          <a:p>
            <a:r>
              <a:rPr lang="en-US" dirty="0"/>
              <a:t>Iran university of science and technology</a:t>
            </a:r>
          </a:p>
        </p:txBody>
      </p:sp>
      <p:sp>
        <p:nvSpPr>
          <p:cNvPr id="4" name="Footer Placeholder 3">
            <a:extLst>
              <a:ext uri="{FF2B5EF4-FFF2-40B4-BE49-F238E27FC236}">
                <a16:creationId xmlns:a16="http://schemas.microsoft.com/office/drawing/2014/main" id="{881F889A-DE26-48E2-BF93-300067366DAF}"/>
              </a:ext>
            </a:extLst>
          </p:cNvPr>
          <p:cNvSpPr>
            <a:spLocks noGrp="1"/>
          </p:cNvSpPr>
          <p:nvPr>
            <p:ph type="ftr" sz="quarter" idx="11"/>
          </p:nvPr>
        </p:nvSpPr>
        <p:spPr/>
        <p:txBody>
          <a:bodyPr/>
          <a:lstStyle/>
          <a:p>
            <a:r>
              <a:rPr lang="en-US"/>
              <a:t>IUST - Compiler Design</a:t>
            </a:r>
          </a:p>
        </p:txBody>
      </p:sp>
      <p:sp>
        <p:nvSpPr>
          <p:cNvPr id="5" name="Slide Number Placeholder 4">
            <a:extLst>
              <a:ext uri="{FF2B5EF4-FFF2-40B4-BE49-F238E27FC236}">
                <a16:creationId xmlns:a16="http://schemas.microsoft.com/office/drawing/2014/main" id="{F246DCF0-B5B7-4243-B057-2677E6750695}"/>
              </a:ext>
            </a:extLst>
          </p:cNvPr>
          <p:cNvSpPr>
            <a:spLocks noGrp="1"/>
          </p:cNvSpPr>
          <p:nvPr>
            <p:ph type="sldNum" sz="quarter" idx="12"/>
          </p:nvPr>
        </p:nvSpPr>
        <p:spPr/>
        <p:txBody>
          <a:bodyPr/>
          <a:lstStyle/>
          <a:p>
            <a:fld id="{60F9D7DD-544D-432E-A244-E3EF28FA80C3}" type="slidenum">
              <a:rPr lang="en-US" smtClean="0"/>
              <a:t>1</a:t>
            </a:fld>
            <a:endParaRPr lang="en-US"/>
          </a:p>
        </p:txBody>
      </p:sp>
    </p:spTree>
    <p:extLst>
      <p:ext uri="{BB962C8B-B14F-4D97-AF65-F5344CB8AC3E}">
        <p14:creationId xmlns:p14="http://schemas.microsoft.com/office/powerpoint/2010/main" val="1496955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291F9-3871-4177-A93C-6B616425E1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4B65FF-B905-4689-BE12-892B37483C2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E7711C2-1510-4E31-A05D-3C15B88BBC41}"/>
              </a:ext>
            </a:extLst>
          </p:cNvPr>
          <p:cNvSpPr>
            <a:spLocks noGrp="1"/>
          </p:cNvSpPr>
          <p:nvPr>
            <p:ph type="ftr" sz="quarter" idx="11"/>
          </p:nvPr>
        </p:nvSpPr>
        <p:spPr/>
        <p:txBody>
          <a:bodyPr/>
          <a:lstStyle/>
          <a:p>
            <a:r>
              <a:rPr lang="en-US"/>
              <a:t>IUST - Compiler Design</a:t>
            </a:r>
          </a:p>
        </p:txBody>
      </p:sp>
      <p:sp>
        <p:nvSpPr>
          <p:cNvPr id="5" name="Slide Number Placeholder 4">
            <a:extLst>
              <a:ext uri="{FF2B5EF4-FFF2-40B4-BE49-F238E27FC236}">
                <a16:creationId xmlns:a16="http://schemas.microsoft.com/office/drawing/2014/main" id="{0E2971B9-CE4B-443F-9C04-588225D161ED}"/>
              </a:ext>
            </a:extLst>
          </p:cNvPr>
          <p:cNvSpPr>
            <a:spLocks noGrp="1"/>
          </p:cNvSpPr>
          <p:nvPr>
            <p:ph type="sldNum" sz="quarter" idx="12"/>
          </p:nvPr>
        </p:nvSpPr>
        <p:spPr/>
        <p:txBody>
          <a:bodyPr/>
          <a:lstStyle/>
          <a:p>
            <a:fld id="{60F9D7DD-544D-432E-A244-E3EF28FA80C3}" type="slidenum">
              <a:rPr lang="en-US" smtClean="0"/>
              <a:t>10</a:t>
            </a:fld>
            <a:endParaRPr lang="en-US"/>
          </a:p>
        </p:txBody>
      </p:sp>
      <p:pic>
        <p:nvPicPr>
          <p:cNvPr id="7" name="Picture 6">
            <a:extLst>
              <a:ext uri="{FF2B5EF4-FFF2-40B4-BE49-F238E27FC236}">
                <a16:creationId xmlns:a16="http://schemas.microsoft.com/office/drawing/2014/main" id="{C3E3EEC1-C0EE-4018-B498-9EB49CC08C6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94792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958CA-BC44-4A13-9BD2-61D6B51FC867}"/>
              </a:ext>
            </a:extLst>
          </p:cNvPr>
          <p:cNvSpPr>
            <a:spLocks noGrp="1"/>
          </p:cNvSpPr>
          <p:nvPr>
            <p:ph type="title"/>
          </p:nvPr>
        </p:nvSpPr>
        <p:spPr/>
        <p:txBody>
          <a:bodyPr/>
          <a:lstStyle/>
          <a:p>
            <a:r>
              <a:rPr lang="en-US" dirty="0">
                <a:solidFill>
                  <a:srgbClr val="FF0000"/>
                </a:solidFill>
              </a:rPr>
              <a:t>Important Notes</a:t>
            </a:r>
          </a:p>
        </p:txBody>
      </p:sp>
      <p:sp>
        <p:nvSpPr>
          <p:cNvPr id="3" name="Content Placeholder 2">
            <a:extLst>
              <a:ext uri="{FF2B5EF4-FFF2-40B4-BE49-F238E27FC236}">
                <a16:creationId xmlns:a16="http://schemas.microsoft.com/office/drawing/2014/main" id="{DE6B5E50-01C5-4EF8-9F8B-DE18E095CEBF}"/>
              </a:ext>
            </a:extLst>
          </p:cNvPr>
          <p:cNvSpPr>
            <a:spLocks noGrp="1"/>
          </p:cNvSpPr>
          <p:nvPr>
            <p:ph idx="1"/>
          </p:nvPr>
        </p:nvSpPr>
        <p:spPr/>
        <p:txBody>
          <a:bodyPr/>
          <a:lstStyle/>
          <a:p>
            <a:r>
              <a:rPr lang="en-US" dirty="0"/>
              <a:t>Any similarity to other’s answers will lead you to get lower score, so please answer all question by yourself.</a:t>
            </a:r>
          </a:p>
          <a:p>
            <a:r>
              <a:rPr lang="en-US" dirty="0"/>
              <a:t>You have </a:t>
            </a:r>
            <a:r>
              <a:rPr lang="en-US" dirty="0">
                <a:solidFill>
                  <a:srgbClr val="FF0000"/>
                </a:solidFill>
              </a:rPr>
              <a:t>75 minutes </a:t>
            </a:r>
            <a:r>
              <a:rPr lang="en-US" dirty="0"/>
              <a:t>time plus 5 minutes for uploading your documents.</a:t>
            </a:r>
          </a:p>
          <a:p>
            <a:r>
              <a:rPr lang="en-US" dirty="0"/>
              <a:t>Question number = (sum of your student ID digits) mod 3 + 1</a:t>
            </a:r>
          </a:p>
          <a:p>
            <a:pPr lvl="1"/>
            <a:r>
              <a:rPr lang="en-US" dirty="0"/>
              <a:t>For example if your student number is 123 then your question’s section number is (1+2+3) mod 3 + 1 = 1</a:t>
            </a:r>
          </a:p>
        </p:txBody>
      </p:sp>
      <p:sp>
        <p:nvSpPr>
          <p:cNvPr id="4" name="Footer Placeholder 3">
            <a:extLst>
              <a:ext uri="{FF2B5EF4-FFF2-40B4-BE49-F238E27FC236}">
                <a16:creationId xmlns:a16="http://schemas.microsoft.com/office/drawing/2014/main" id="{DC723A02-E66F-4C7D-B7F0-85E08AA00097}"/>
              </a:ext>
            </a:extLst>
          </p:cNvPr>
          <p:cNvSpPr>
            <a:spLocks noGrp="1"/>
          </p:cNvSpPr>
          <p:nvPr>
            <p:ph type="ftr" sz="quarter" idx="11"/>
          </p:nvPr>
        </p:nvSpPr>
        <p:spPr/>
        <p:txBody>
          <a:bodyPr/>
          <a:lstStyle/>
          <a:p>
            <a:r>
              <a:rPr lang="en-US"/>
              <a:t>IUST - Compiler Design</a:t>
            </a:r>
          </a:p>
        </p:txBody>
      </p:sp>
      <p:sp>
        <p:nvSpPr>
          <p:cNvPr id="5" name="Slide Number Placeholder 4">
            <a:extLst>
              <a:ext uri="{FF2B5EF4-FFF2-40B4-BE49-F238E27FC236}">
                <a16:creationId xmlns:a16="http://schemas.microsoft.com/office/drawing/2014/main" id="{9484A9ED-08A3-4344-BB1D-D81B587D8F4C}"/>
              </a:ext>
            </a:extLst>
          </p:cNvPr>
          <p:cNvSpPr>
            <a:spLocks noGrp="1"/>
          </p:cNvSpPr>
          <p:nvPr>
            <p:ph type="sldNum" sz="quarter" idx="12"/>
          </p:nvPr>
        </p:nvSpPr>
        <p:spPr/>
        <p:txBody>
          <a:bodyPr/>
          <a:lstStyle/>
          <a:p>
            <a:fld id="{60F9D7DD-544D-432E-A244-E3EF28FA80C3}" type="slidenum">
              <a:rPr lang="en-US" smtClean="0"/>
              <a:t>2</a:t>
            </a:fld>
            <a:endParaRPr lang="en-US"/>
          </a:p>
        </p:txBody>
      </p:sp>
    </p:spTree>
    <p:extLst>
      <p:ext uri="{BB962C8B-B14F-4D97-AF65-F5344CB8AC3E}">
        <p14:creationId xmlns:p14="http://schemas.microsoft.com/office/powerpoint/2010/main" val="473771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39385-3CBF-4313-AE92-0070F7FF7D54}"/>
              </a:ext>
            </a:extLst>
          </p:cNvPr>
          <p:cNvSpPr>
            <a:spLocks noGrp="1"/>
          </p:cNvSpPr>
          <p:nvPr>
            <p:ph type="title"/>
          </p:nvPr>
        </p:nvSpPr>
        <p:spPr/>
        <p:txBody>
          <a:bodyPr/>
          <a:lstStyle/>
          <a:p>
            <a:r>
              <a:rPr lang="en-US" dirty="0"/>
              <a:t>Your Personal Info</a:t>
            </a:r>
          </a:p>
        </p:txBody>
      </p:sp>
      <p:sp>
        <p:nvSpPr>
          <p:cNvPr id="3" name="Content Placeholder 2">
            <a:extLst>
              <a:ext uri="{FF2B5EF4-FFF2-40B4-BE49-F238E27FC236}">
                <a16:creationId xmlns:a16="http://schemas.microsoft.com/office/drawing/2014/main" id="{4E08DDC5-8A2D-424A-A1BC-A684C47E5A3B}"/>
              </a:ext>
            </a:extLst>
          </p:cNvPr>
          <p:cNvSpPr>
            <a:spLocks noGrp="1"/>
          </p:cNvSpPr>
          <p:nvPr>
            <p:ph idx="1"/>
          </p:nvPr>
        </p:nvSpPr>
        <p:spPr/>
        <p:txBody>
          <a:bodyPr/>
          <a:lstStyle/>
          <a:p>
            <a:r>
              <a:rPr lang="en-US" dirty="0"/>
              <a:t>Enter your </a:t>
            </a:r>
            <a:r>
              <a:rPr lang="en-US" dirty="0">
                <a:solidFill>
                  <a:srgbClr val="FF0000"/>
                </a:solidFill>
              </a:rPr>
              <a:t>full name</a:t>
            </a:r>
            <a:r>
              <a:rPr lang="en-US" dirty="0"/>
              <a:t>: </a:t>
            </a:r>
            <a:r>
              <a:rPr lang="en-US" dirty="0" err="1"/>
              <a:t>AmirHossein</a:t>
            </a:r>
            <a:r>
              <a:rPr lang="en-US" dirty="0"/>
              <a:t> Ahmadi</a:t>
            </a:r>
          </a:p>
          <a:p>
            <a:r>
              <a:rPr lang="en-US" dirty="0"/>
              <a:t>Enter your </a:t>
            </a:r>
            <a:r>
              <a:rPr lang="en-US" dirty="0">
                <a:solidFill>
                  <a:srgbClr val="FF0000"/>
                </a:solidFill>
              </a:rPr>
              <a:t>student ID</a:t>
            </a:r>
            <a:r>
              <a:rPr lang="en-US" dirty="0"/>
              <a:t>: 97522292</a:t>
            </a:r>
          </a:p>
          <a:p>
            <a:r>
              <a:rPr lang="en-US" dirty="0"/>
              <a:t>Enter your </a:t>
            </a:r>
            <a:r>
              <a:rPr lang="en-US" dirty="0">
                <a:solidFill>
                  <a:srgbClr val="FF0000"/>
                </a:solidFill>
              </a:rPr>
              <a:t>question section number</a:t>
            </a:r>
            <a:r>
              <a:rPr lang="en-US" dirty="0"/>
              <a:t>: 3</a:t>
            </a:r>
          </a:p>
          <a:p>
            <a:endParaRPr lang="en-US" dirty="0"/>
          </a:p>
        </p:txBody>
      </p:sp>
      <p:sp>
        <p:nvSpPr>
          <p:cNvPr id="4" name="Footer Placeholder 3">
            <a:extLst>
              <a:ext uri="{FF2B5EF4-FFF2-40B4-BE49-F238E27FC236}">
                <a16:creationId xmlns:a16="http://schemas.microsoft.com/office/drawing/2014/main" id="{BFD793F5-0AFC-4200-865C-DE8688A2D92B}"/>
              </a:ext>
            </a:extLst>
          </p:cNvPr>
          <p:cNvSpPr>
            <a:spLocks noGrp="1"/>
          </p:cNvSpPr>
          <p:nvPr>
            <p:ph type="ftr" sz="quarter" idx="11"/>
          </p:nvPr>
        </p:nvSpPr>
        <p:spPr/>
        <p:txBody>
          <a:bodyPr/>
          <a:lstStyle/>
          <a:p>
            <a:r>
              <a:rPr lang="en-US"/>
              <a:t>IUST - Compiler Design</a:t>
            </a:r>
          </a:p>
        </p:txBody>
      </p:sp>
      <p:sp>
        <p:nvSpPr>
          <p:cNvPr id="5" name="Slide Number Placeholder 4">
            <a:extLst>
              <a:ext uri="{FF2B5EF4-FFF2-40B4-BE49-F238E27FC236}">
                <a16:creationId xmlns:a16="http://schemas.microsoft.com/office/drawing/2014/main" id="{F08C2A93-692A-412D-8407-E96DAEEA32A8}"/>
              </a:ext>
            </a:extLst>
          </p:cNvPr>
          <p:cNvSpPr>
            <a:spLocks noGrp="1"/>
          </p:cNvSpPr>
          <p:nvPr>
            <p:ph type="sldNum" sz="quarter" idx="12"/>
          </p:nvPr>
        </p:nvSpPr>
        <p:spPr/>
        <p:txBody>
          <a:bodyPr/>
          <a:lstStyle/>
          <a:p>
            <a:fld id="{60F9D7DD-544D-432E-A244-E3EF28FA80C3}" type="slidenum">
              <a:rPr lang="en-US" smtClean="0"/>
              <a:t>3</a:t>
            </a:fld>
            <a:endParaRPr lang="en-US"/>
          </a:p>
        </p:txBody>
      </p:sp>
    </p:spTree>
    <p:extLst>
      <p:ext uri="{BB962C8B-B14F-4D97-AF65-F5344CB8AC3E}">
        <p14:creationId xmlns:p14="http://schemas.microsoft.com/office/powerpoint/2010/main" val="3539562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15A57-E0BE-4A0B-ABB0-DBA8C45C0DC4}"/>
              </a:ext>
            </a:extLst>
          </p:cNvPr>
          <p:cNvSpPr>
            <a:spLocks noGrp="1"/>
          </p:cNvSpPr>
          <p:nvPr>
            <p:ph type="title"/>
          </p:nvPr>
        </p:nvSpPr>
        <p:spPr/>
        <p:txBody>
          <a:bodyPr/>
          <a:lstStyle/>
          <a:p>
            <a:r>
              <a:rPr lang="en-US" dirty="0"/>
              <a:t>Question 1 (Explain)</a:t>
            </a:r>
          </a:p>
        </p:txBody>
      </p:sp>
      <p:sp>
        <p:nvSpPr>
          <p:cNvPr id="3" name="Content Placeholder 2">
            <a:extLst>
              <a:ext uri="{FF2B5EF4-FFF2-40B4-BE49-F238E27FC236}">
                <a16:creationId xmlns:a16="http://schemas.microsoft.com/office/drawing/2014/main" id="{D176C663-8004-4E4E-9CEC-1B57834D7BA2}"/>
              </a:ext>
            </a:extLst>
          </p:cNvPr>
          <p:cNvSpPr>
            <a:spLocks noGrp="1"/>
          </p:cNvSpPr>
          <p:nvPr>
            <p:ph idx="1"/>
          </p:nvPr>
        </p:nvSpPr>
        <p:spPr/>
        <p:txBody>
          <a:bodyPr/>
          <a:lstStyle/>
          <a:p>
            <a:pPr marL="457200" indent="-457200">
              <a:buFont typeface="+mj-lt"/>
              <a:buAutoNum type="arabicPeriod"/>
            </a:pPr>
            <a:r>
              <a:rPr lang="en-US" dirty="0"/>
              <a:t>What are the steps of a compiler? Explain each step in 1 or 2 lines.</a:t>
            </a:r>
          </a:p>
          <a:p>
            <a:pPr marL="457200" indent="-457200">
              <a:buFont typeface="+mj-lt"/>
              <a:buAutoNum type="arabicPeriod"/>
            </a:pPr>
            <a:r>
              <a:rPr lang="en-US" dirty="0"/>
              <a:t>What is ANTLR? Explain how it works.</a:t>
            </a:r>
          </a:p>
          <a:p>
            <a:pPr marL="457200" indent="-457200">
              <a:buFont typeface="+mj-lt"/>
              <a:buAutoNum type="arabicPeriod"/>
            </a:pPr>
            <a:r>
              <a:rPr lang="en-US" dirty="0"/>
              <a:t>What is lexical analysis and how it works.</a:t>
            </a:r>
          </a:p>
          <a:p>
            <a:pPr marL="457200" indent="-457200">
              <a:buFont typeface="+mj-lt"/>
              <a:buAutoNum type="arabicPeriod"/>
            </a:pPr>
            <a:endParaRPr lang="en-US" dirty="0"/>
          </a:p>
        </p:txBody>
      </p:sp>
      <p:sp>
        <p:nvSpPr>
          <p:cNvPr id="4" name="Footer Placeholder 3">
            <a:extLst>
              <a:ext uri="{FF2B5EF4-FFF2-40B4-BE49-F238E27FC236}">
                <a16:creationId xmlns:a16="http://schemas.microsoft.com/office/drawing/2014/main" id="{8EC5E7E8-8F16-4FC7-90A9-37C62D6F0566}"/>
              </a:ext>
            </a:extLst>
          </p:cNvPr>
          <p:cNvSpPr>
            <a:spLocks noGrp="1"/>
          </p:cNvSpPr>
          <p:nvPr>
            <p:ph type="ftr" sz="quarter" idx="11"/>
          </p:nvPr>
        </p:nvSpPr>
        <p:spPr/>
        <p:txBody>
          <a:bodyPr/>
          <a:lstStyle/>
          <a:p>
            <a:r>
              <a:rPr lang="en-US"/>
              <a:t>IUST - Compiler Design</a:t>
            </a:r>
          </a:p>
        </p:txBody>
      </p:sp>
      <p:sp>
        <p:nvSpPr>
          <p:cNvPr id="5" name="Slide Number Placeholder 4">
            <a:extLst>
              <a:ext uri="{FF2B5EF4-FFF2-40B4-BE49-F238E27FC236}">
                <a16:creationId xmlns:a16="http://schemas.microsoft.com/office/drawing/2014/main" id="{7F01920A-5B6A-4655-B0EB-1919EA15C844}"/>
              </a:ext>
            </a:extLst>
          </p:cNvPr>
          <p:cNvSpPr>
            <a:spLocks noGrp="1"/>
          </p:cNvSpPr>
          <p:nvPr>
            <p:ph type="sldNum" sz="quarter" idx="12"/>
          </p:nvPr>
        </p:nvSpPr>
        <p:spPr/>
        <p:txBody>
          <a:bodyPr/>
          <a:lstStyle/>
          <a:p>
            <a:fld id="{60F9D7DD-544D-432E-A244-E3EF28FA80C3}" type="slidenum">
              <a:rPr lang="en-US" smtClean="0"/>
              <a:t>4</a:t>
            </a:fld>
            <a:endParaRPr lang="en-US"/>
          </a:p>
        </p:txBody>
      </p:sp>
      <p:sp>
        <p:nvSpPr>
          <p:cNvPr id="6" name="TextBox 5">
            <a:extLst>
              <a:ext uri="{FF2B5EF4-FFF2-40B4-BE49-F238E27FC236}">
                <a16:creationId xmlns:a16="http://schemas.microsoft.com/office/drawing/2014/main" id="{7D4726B3-925F-4EAA-B24D-800AB61CA92C}"/>
              </a:ext>
            </a:extLst>
          </p:cNvPr>
          <p:cNvSpPr txBox="1"/>
          <p:nvPr/>
        </p:nvSpPr>
        <p:spPr>
          <a:xfrm>
            <a:off x="1376039" y="5045985"/>
            <a:ext cx="8806648" cy="523220"/>
          </a:xfrm>
          <a:prstGeom prst="rect">
            <a:avLst/>
          </a:prstGeom>
          <a:noFill/>
        </p:spPr>
        <p:txBody>
          <a:bodyPr wrap="square" rtlCol="0">
            <a:spAutoFit/>
          </a:bodyPr>
          <a:lstStyle/>
          <a:p>
            <a:pPr algn="ctr"/>
            <a:r>
              <a:rPr lang="en-US" sz="2800" b="1" dirty="0">
                <a:solidFill>
                  <a:srgbClr val="00B0F0"/>
                </a:solidFill>
              </a:rPr>
              <a:t>Upload a PDF using cam scanner or similar apps.</a:t>
            </a:r>
          </a:p>
        </p:txBody>
      </p:sp>
      <p:sp>
        <p:nvSpPr>
          <p:cNvPr id="7" name="TextBox 6">
            <a:extLst>
              <a:ext uri="{FF2B5EF4-FFF2-40B4-BE49-F238E27FC236}">
                <a16:creationId xmlns:a16="http://schemas.microsoft.com/office/drawing/2014/main" id="{88728B4A-5226-422F-B307-D6519BC724B1}"/>
              </a:ext>
            </a:extLst>
          </p:cNvPr>
          <p:cNvSpPr txBox="1"/>
          <p:nvPr/>
        </p:nvSpPr>
        <p:spPr>
          <a:xfrm>
            <a:off x="887767" y="1287262"/>
            <a:ext cx="1447060" cy="369332"/>
          </a:xfrm>
          <a:prstGeom prst="rect">
            <a:avLst/>
          </a:prstGeom>
          <a:noFill/>
        </p:spPr>
        <p:txBody>
          <a:bodyPr wrap="square" rtlCol="0">
            <a:spAutoFit/>
          </a:bodyPr>
          <a:lstStyle/>
          <a:p>
            <a:r>
              <a:rPr lang="en-US" dirty="0"/>
              <a:t>Score: 25%</a:t>
            </a:r>
          </a:p>
        </p:txBody>
      </p:sp>
    </p:spTree>
    <p:extLst>
      <p:ext uri="{BB962C8B-B14F-4D97-AF65-F5344CB8AC3E}">
        <p14:creationId xmlns:p14="http://schemas.microsoft.com/office/powerpoint/2010/main" val="3183720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0264E-424A-4DD8-B0CB-16ED850CCC75}"/>
              </a:ext>
            </a:extLst>
          </p:cNvPr>
          <p:cNvSpPr>
            <a:spLocks noGrp="1"/>
          </p:cNvSpPr>
          <p:nvPr>
            <p:ph type="title"/>
          </p:nvPr>
        </p:nvSpPr>
        <p:spPr/>
        <p:txBody>
          <a:bodyPr/>
          <a:lstStyle/>
          <a:p>
            <a:r>
              <a:rPr lang="en-US" dirty="0"/>
              <a:t>Question 2 (Lexical Analysis)</a:t>
            </a:r>
          </a:p>
        </p:txBody>
      </p:sp>
      <p:sp>
        <p:nvSpPr>
          <p:cNvPr id="3" name="Content Placeholder 2">
            <a:extLst>
              <a:ext uri="{FF2B5EF4-FFF2-40B4-BE49-F238E27FC236}">
                <a16:creationId xmlns:a16="http://schemas.microsoft.com/office/drawing/2014/main" id="{471D43DF-599E-41A9-8BE8-295DBAA2401C}"/>
              </a:ext>
            </a:extLst>
          </p:cNvPr>
          <p:cNvSpPr>
            <a:spLocks noGrp="1"/>
          </p:cNvSpPr>
          <p:nvPr>
            <p:ph idx="1"/>
          </p:nvPr>
        </p:nvSpPr>
        <p:spPr/>
        <p:txBody>
          <a:bodyPr/>
          <a:lstStyle/>
          <a:p>
            <a:pPr marL="457200" indent="-457200">
              <a:buFont typeface="+mj-lt"/>
              <a:buAutoNum type="arabicPeriod"/>
            </a:pPr>
            <a:r>
              <a:rPr lang="en-US" dirty="0"/>
              <a:t>Write a lexical function to accept all binary strings </a:t>
            </a:r>
            <a:r>
              <a:rPr lang="en-US" dirty="0">
                <a:solidFill>
                  <a:srgbClr val="FF0000"/>
                </a:solidFill>
              </a:rPr>
              <a:t>ending</a:t>
            </a:r>
            <a:r>
              <a:rPr lang="en-US" dirty="0"/>
              <a:t> with 101.</a:t>
            </a:r>
          </a:p>
          <a:p>
            <a:pPr marL="457200" indent="-457200">
              <a:buFont typeface="+mj-lt"/>
              <a:buAutoNum type="arabicPeriod"/>
            </a:pPr>
            <a:r>
              <a:rPr lang="en-US" dirty="0"/>
              <a:t>Write a lexical function to accept all binary strings which </a:t>
            </a:r>
            <a:r>
              <a:rPr lang="en-US" dirty="0">
                <a:solidFill>
                  <a:srgbClr val="FF0000"/>
                </a:solidFill>
              </a:rPr>
              <a:t>starting</a:t>
            </a:r>
            <a:r>
              <a:rPr lang="en-US" dirty="0"/>
              <a:t> with 001.</a:t>
            </a:r>
          </a:p>
          <a:p>
            <a:pPr marL="457200" indent="-457200">
              <a:buFont typeface="+mj-lt"/>
              <a:buAutoNum type="arabicPeriod"/>
            </a:pPr>
            <a:r>
              <a:rPr lang="en-US" dirty="0"/>
              <a:t>Write a lexical function to accept all binary strings </a:t>
            </a:r>
            <a:r>
              <a:rPr lang="en-US" dirty="0">
                <a:solidFill>
                  <a:srgbClr val="FF0000"/>
                </a:solidFill>
              </a:rPr>
              <a:t>including</a:t>
            </a:r>
            <a:r>
              <a:rPr lang="en-US" dirty="0"/>
              <a:t> 110. </a:t>
            </a:r>
          </a:p>
        </p:txBody>
      </p:sp>
      <p:sp>
        <p:nvSpPr>
          <p:cNvPr id="4" name="Footer Placeholder 3">
            <a:extLst>
              <a:ext uri="{FF2B5EF4-FFF2-40B4-BE49-F238E27FC236}">
                <a16:creationId xmlns:a16="http://schemas.microsoft.com/office/drawing/2014/main" id="{008C7AFB-2092-4E1D-9A7D-A1D965DD9A75}"/>
              </a:ext>
            </a:extLst>
          </p:cNvPr>
          <p:cNvSpPr>
            <a:spLocks noGrp="1"/>
          </p:cNvSpPr>
          <p:nvPr>
            <p:ph type="ftr" sz="quarter" idx="11"/>
          </p:nvPr>
        </p:nvSpPr>
        <p:spPr/>
        <p:txBody>
          <a:bodyPr/>
          <a:lstStyle/>
          <a:p>
            <a:r>
              <a:rPr lang="en-US" dirty="0"/>
              <a:t>IUST - Compiler Design</a:t>
            </a:r>
          </a:p>
        </p:txBody>
      </p:sp>
      <p:sp>
        <p:nvSpPr>
          <p:cNvPr id="5" name="Slide Number Placeholder 4">
            <a:extLst>
              <a:ext uri="{FF2B5EF4-FFF2-40B4-BE49-F238E27FC236}">
                <a16:creationId xmlns:a16="http://schemas.microsoft.com/office/drawing/2014/main" id="{77AADFCB-F968-4574-8A2D-E2E0D10D08BB}"/>
              </a:ext>
            </a:extLst>
          </p:cNvPr>
          <p:cNvSpPr>
            <a:spLocks noGrp="1"/>
          </p:cNvSpPr>
          <p:nvPr>
            <p:ph type="sldNum" sz="quarter" idx="12"/>
          </p:nvPr>
        </p:nvSpPr>
        <p:spPr/>
        <p:txBody>
          <a:bodyPr/>
          <a:lstStyle/>
          <a:p>
            <a:fld id="{60F9D7DD-544D-432E-A244-E3EF28FA80C3}" type="slidenum">
              <a:rPr lang="en-US" smtClean="0"/>
              <a:t>5</a:t>
            </a:fld>
            <a:endParaRPr lang="en-US"/>
          </a:p>
        </p:txBody>
      </p:sp>
      <p:sp>
        <p:nvSpPr>
          <p:cNvPr id="6" name="TextBox 5">
            <a:extLst>
              <a:ext uri="{FF2B5EF4-FFF2-40B4-BE49-F238E27FC236}">
                <a16:creationId xmlns:a16="http://schemas.microsoft.com/office/drawing/2014/main" id="{2D1C556C-53C9-4E76-8A6C-7BCC803C84E8}"/>
              </a:ext>
            </a:extLst>
          </p:cNvPr>
          <p:cNvSpPr txBox="1"/>
          <p:nvPr/>
        </p:nvSpPr>
        <p:spPr>
          <a:xfrm>
            <a:off x="1376039" y="5045985"/>
            <a:ext cx="8806648" cy="523220"/>
          </a:xfrm>
          <a:prstGeom prst="rect">
            <a:avLst/>
          </a:prstGeom>
          <a:noFill/>
        </p:spPr>
        <p:txBody>
          <a:bodyPr wrap="square" rtlCol="0">
            <a:spAutoFit/>
          </a:bodyPr>
          <a:lstStyle/>
          <a:p>
            <a:pPr algn="ctr"/>
            <a:r>
              <a:rPr lang="en-US" sz="2800" b="1" dirty="0">
                <a:solidFill>
                  <a:srgbClr val="00B0F0"/>
                </a:solidFill>
              </a:rPr>
              <a:t>Upload a PDF using cam scanner or similar apps.</a:t>
            </a:r>
          </a:p>
        </p:txBody>
      </p:sp>
      <p:sp>
        <p:nvSpPr>
          <p:cNvPr id="7" name="TextBox 6">
            <a:extLst>
              <a:ext uri="{FF2B5EF4-FFF2-40B4-BE49-F238E27FC236}">
                <a16:creationId xmlns:a16="http://schemas.microsoft.com/office/drawing/2014/main" id="{69827C27-4718-47FB-8322-94E9E0EB9029}"/>
              </a:ext>
            </a:extLst>
          </p:cNvPr>
          <p:cNvSpPr txBox="1"/>
          <p:nvPr/>
        </p:nvSpPr>
        <p:spPr>
          <a:xfrm>
            <a:off x="887767" y="1287262"/>
            <a:ext cx="1447060" cy="369332"/>
          </a:xfrm>
          <a:prstGeom prst="rect">
            <a:avLst/>
          </a:prstGeom>
          <a:noFill/>
        </p:spPr>
        <p:txBody>
          <a:bodyPr wrap="square" rtlCol="0">
            <a:spAutoFit/>
          </a:bodyPr>
          <a:lstStyle/>
          <a:p>
            <a:r>
              <a:rPr lang="en-US" dirty="0"/>
              <a:t>Score: 25%</a:t>
            </a:r>
          </a:p>
        </p:txBody>
      </p:sp>
    </p:spTree>
    <p:extLst>
      <p:ext uri="{BB962C8B-B14F-4D97-AF65-F5344CB8AC3E}">
        <p14:creationId xmlns:p14="http://schemas.microsoft.com/office/powerpoint/2010/main" val="3051080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060BB-E8B5-485C-A699-52CA914CDD37}"/>
              </a:ext>
            </a:extLst>
          </p:cNvPr>
          <p:cNvSpPr>
            <a:spLocks noGrp="1"/>
          </p:cNvSpPr>
          <p:nvPr>
            <p:ph type="title"/>
          </p:nvPr>
        </p:nvSpPr>
        <p:spPr/>
        <p:txBody>
          <a:bodyPr/>
          <a:lstStyle/>
          <a:p>
            <a:r>
              <a:rPr lang="en-US" dirty="0"/>
              <a:t>Question 3 (ANTLR and Python)</a:t>
            </a:r>
          </a:p>
        </p:txBody>
      </p:sp>
      <p:sp>
        <p:nvSpPr>
          <p:cNvPr id="3" name="Content Placeholder 2">
            <a:extLst>
              <a:ext uri="{FF2B5EF4-FFF2-40B4-BE49-F238E27FC236}">
                <a16:creationId xmlns:a16="http://schemas.microsoft.com/office/drawing/2014/main" id="{9CB1444A-40A1-4444-8D0B-8F0FAD9632F2}"/>
              </a:ext>
            </a:extLst>
          </p:cNvPr>
          <p:cNvSpPr>
            <a:spLocks noGrp="1"/>
          </p:cNvSpPr>
          <p:nvPr>
            <p:ph idx="1"/>
          </p:nvPr>
        </p:nvSpPr>
        <p:spPr/>
        <p:txBody>
          <a:bodyPr/>
          <a:lstStyle/>
          <a:p>
            <a:pPr marL="457200" indent="-457200">
              <a:buFont typeface="+mj-lt"/>
              <a:buAutoNum type="arabicPeriod"/>
            </a:pPr>
            <a:r>
              <a:rPr lang="en-US" dirty="0"/>
              <a:t>Write a program using </a:t>
            </a:r>
            <a:r>
              <a:rPr lang="en-US" dirty="0">
                <a:solidFill>
                  <a:srgbClr val="FF0000"/>
                </a:solidFill>
              </a:rPr>
              <a:t>ANTLR and Python</a:t>
            </a:r>
            <a:r>
              <a:rPr lang="en-US" dirty="0"/>
              <a:t> to add your student ID to all comments in a Java file.</a:t>
            </a:r>
          </a:p>
          <a:p>
            <a:pPr marL="457200" indent="-457200">
              <a:buFont typeface="+mj-lt"/>
              <a:buAutoNum type="arabicPeriod"/>
            </a:pPr>
            <a:r>
              <a:rPr lang="en-US" dirty="0"/>
              <a:t>Write a program using </a:t>
            </a:r>
            <a:r>
              <a:rPr lang="en-US" dirty="0">
                <a:solidFill>
                  <a:srgbClr val="FF0000"/>
                </a:solidFill>
              </a:rPr>
              <a:t>ANTLR and Python </a:t>
            </a:r>
            <a:r>
              <a:rPr lang="en-US" dirty="0"/>
              <a:t>to convert multi-line comments (/*  */) to single line comments ( // ) in a Java file.</a:t>
            </a:r>
          </a:p>
          <a:p>
            <a:pPr marL="457200" indent="-457200">
              <a:buFont typeface="+mj-lt"/>
              <a:buAutoNum type="arabicPeriod"/>
            </a:pPr>
            <a:r>
              <a:rPr lang="en-US" dirty="0"/>
              <a:t>Write a program using </a:t>
            </a:r>
            <a:r>
              <a:rPr lang="en-US" dirty="0">
                <a:solidFill>
                  <a:srgbClr val="FF0000"/>
                </a:solidFill>
              </a:rPr>
              <a:t>ANTLR and Python </a:t>
            </a:r>
            <a:r>
              <a:rPr lang="en-US" dirty="0"/>
              <a:t>to delete all comments and blank lines from a Java file.</a:t>
            </a:r>
          </a:p>
        </p:txBody>
      </p:sp>
      <p:sp>
        <p:nvSpPr>
          <p:cNvPr id="4" name="Footer Placeholder 3">
            <a:extLst>
              <a:ext uri="{FF2B5EF4-FFF2-40B4-BE49-F238E27FC236}">
                <a16:creationId xmlns:a16="http://schemas.microsoft.com/office/drawing/2014/main" id="{F39DC677-9E0D-4D42-8806-FD7C4A30B913}"/>
              </a:ext>
            </a:extLst>
          </p:cNvPr>
          <p:cNvSpPr>
            <a:spLocks noGrp="1"/>
          </p:cNvSpPr>
          <p:nvPr>
            <p:ph type="ftr" sz="quarter" idx="11"/>
          </p:nvPr>
        </p:nvSpPr>
        <p:spPr/>
        <p:txBody>
          <a:bodyPr/>
          <a:lstStyle/>
          <a:p>
            <a:r>
              <a:rPr lang="en-US"/>
              <a:t>IUST - Compiler Design</a:t>
            </a:r>
          </a:p>
        </p:txBody>
      </p:sp>
      <p:sp>
        <p:nvSpPr>
          <p:cNvPr id="5" name="Slide Number Placeholder 4">
            <a:extLst>
              <a:ext uri="{FF2B5EF4-FFF2-40B4-BE49-F238E27FC236}">
                <a16:creationId xmlns:a16="http://schemas.microsoft.com/office/drawing/2014/main" id="{02372B31-8B49-40C6-9CB2-2872DF2B8EDC}"/>
              </a:ext>
            </a:extLst>
          </p:cNvPr>
          <p:cNvSpPr>
            <a:spLocks noGrp="1"/>
          </p:cNvSpPr>
          <p:nvPr>
            <p:ph type="sldNum" sz="quarter" idx="12"/>
          </p:nvPr>
        </p:nvSpPr>
        <p:spPr/>
        <p:txBody>
          <a:bodyPr/>
          <a:lstStyle/>
          <a:p>
            <a:fld id="{60F9D7DD-544D-432E-A244-E3EF28FA80C3}" type="slidenum">
              <a:rPr lang="en-US" smtClean="0"/>
              <a:t>6</a:t>
            </a:fld>
            <a:endParaRPr lang="en-US"/>
          </a:p>
        </p:txBody>
      </p:sp>
      <p:sp>
        <p:nvSpPr>
          <p:cNvPr id="6" name="TextBox 5">
            <a:extLst>
              <a:ext uri="{FF2B5EF4-FFF2-40B4-BE49-F238E27FC236}">
                <a16:creationId xmlns:a16="http://schemas.microsoft.com/office/drawing/2014/main" id="{609B7AAC-D801-4E8F-80F0-8FA2D7591D64}"/>
              </a:ext>
            </a:extLst>
          </p:cNvPr>
          <p:cNvSpPr txBox="1"/>
          <p:nvPr/>
        </p:nvSpPr>
        <p:spPr>
          <a:xfrm>
            <a:off x="1348047" y="5045985"/>
            <a:ext cx="8806648" cy="523220"/>
          </a:xfrm>
          <a:prstGeom prst="rect">
            <a:avLst/>
          </a:prstGeom>
          <a:noFill/>
        </p:spPr>
        <p:txBody>
          <a:bodyPr wrap="square" rtlCol="0">
            <a:spAutoFit/>
          </a:bodyPr>
          <a:lstStyle/>
          <a:p>
            <a:pPr algn="ctr"/>
            <a:r>
              <a:rPr lang="en-US" sz="2800" b="1" dirty="0">
                <a:solidFill>
                  <a:srgbClr val="00B0F0"/>
                </a:solidFill>
              </a:rPr>
              <a:t>Upload your codes and screenshots.</a:t>
            </a:r>
          </a:p>
        </p:txBody>
      </p:sp>
      <p:sp>
        <p:nvSpPr>
          <p:cNvPr id="7" name="TextBox 6">
            <a:extLst>
              <a:ext uri="{FF2B5EF4-FFF2-40B4-BE49-F238E27FC236}">
                <a16:creationId xmlns:a16="http://schemas.microsoft.com/office/drawing/2014/main" id="{27B6621C-2AD2-46A7-9618-CC7073E762D5}"/>
              </a:ext>
            </a:extLst>
          </p:cNvPr>
          <p:cNvSpPr txBox="1"/>
          <p:nvPr/>
        </p:nvSpPr>
        <p:spPr>
          <a:xfrm>
            <a:off x="887767" y="1287262"/>
            <a:ext cx="1447060" cy="369332"/>
          </a:xfrm>
          <a:prstGeom prst="rect">
            <a:avLst/>
          </a:prstGeom>
          <a:noFill/>
        </p:spPr>
        <p:txBody>
          <a:bodyPr wrap="square" rtlCol="0">
            <a:spAutoFit/>
          </a:bodyPr>
          <a:lstStyle/>
          <a:p>
            <a:r>
              <a:rPr lang="en-US" dirty="0"/>
              <a:t>Score: 50%</a:t>
            </a:r>
          </a:p>
        </p:txBody>
      </p:sp>
    </p:spTree>
    <p:extLst>
      <p:ext uri="{BB962C8B-B14F-4D97-AF65-F5344CB8AC3E}">
        <p14:creationId xmlns:p14="http://schemas.microsoft.com/office/powerpoint/2010/main" val="2564121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92C57-72DF-4E93-B586-BE3D84E35788}"/>
              </a:ext>
            </a:extLst>
          </p:cNvPr>
          <p:cNvSpPr>
            <a:spLocks noGrp="1"/>
          </p:cNvSpPr>
          <p:nvPr>
            <p:ph type="title"/>
          </p:nvPr>
        </p:nvSpPr>
        <p:spPr/>
        <p:txBody>
          <a:bodyPr/>
          <a:lstStyle/>
          <a:p>
            <a:r>
              <a:rPr lang="en-US" dirty="0"/>
              <a:t>q1</a:t>
            </a:r>
          </a:p>
        </p:txBody>
      </p:sp>
      <p:sp>
        <p:nvSpPr>
          <p:cNvPr id="3" name="Content Placeholder 2">
            <a:extLst>
              <a:ext uri="{FF2B5EF4-FFF2-40B4-BE49-F238E27FC236}">
                <a16:creationId xmlns:a16="http://schemas.microsoft.com/office/drawing/2014/main" id="{2343B0DE-D566-4022-A794-E066F2FA8A09}"/>
              </a:ext>
            </a:extLst>
          </p:cNvPr>
          <p:cNvSpPr>
            <a:spLocks noGrp="1"/>
          </p:cNvSpPr>
          <p:nvPr>
            <p:ph idx="1"/>
          </p:nvPr>
        </p:nvSpPr>
        <p:spPr/>
        <p:txBody>
          <a:bodyPr>
            <a:normAutofit lnSpcReduction="10000"/>
          </a:bodyPr>
          <a:lstStyle/>
          <a:p>
            <a:r>
              <a:rPr lang="en-US" dirty="0"/>
              <a:t>The lexical analyzer is usually a function that is called by the parser when it needs the next token. The main task of the lexical analyzer is to read the input characters of the source program,  group them into lexemes, and produce as output a token for each lexeme in the source program.</a:t>
            </a:r>
          </a:p>
          <a:p>
            <a:r>
              <a:rPr lang="en-US" dirty="0"/>
              <a:t>Example: if(x&gt;3)</a:t>
            </a:r>
          </a:p>
          <a:p>
            <a:r>
              <a:rPr lang="en-US" dirty="0"/>
              <a:t>Keyword: if</a:t>
            </a:r>
          </a:p>
          <a:p>
            <a:r>
              <a:rPr lang="en-US" dirty="0"/>
              <a:t>Bracket : (</a:t>
            </a:r>
          </a:p>
          <a:p>
            <a:r>
              <a:rPr lang="en-US" dirty="0"/>
              <a:t>Identifier : x</a:t>
            </a:r>
          </a:p>
          <a:p>
            <a:r>
              <a:rPr lang="en-US" dirty="0"/>
              <a:t>Operator : &gt;</a:t>
            </a:r>
          </a:p>
          <a:p>
            <a:r>
              <a:rPr lang="en-US" dirty="0"/>
              <a:t>Number : 3</a:t>
            </a:r>
          </a:p>
        </p:txBody>
      </p:sp>
      <p:sp>
        <p:nvSpPr>
          <p:cNvPr id="4" name="Footer Placeholder 3">
            <a:extLst>
              <a:ext uri="{FF2B5EF4-FFF2-40B4-BE49-F238E27FC236}">
                <a16:creationId xmlns:a16="http://schemas.microsoft.com/office/drawing/2014/main" id="{E6CB2DAF-E6C9-436B-A03F-9D971FF0E27F}"/>
              </a:ext>
            </a:extLst>
          </p:cNvPr>
          <p:cNvSpPr>
            <a:spLocks noGrp="1"/>
          </p:cNvSpPr>
          <p:nvPr>
            <p:ph type="ftr" sz="quarter" idx="11"/>
          </p:nvPr>
        </p:nvSpPr>
        <p:spPr/>
        <p:txBody>
          <a:bodyPr/>
          <a:lstStyle/>
          <a:p>
            <a:r>
              <a:rPr lang="en-US"/>
              <a:t>IUST - Compiler Design</a:t>
            </a:r>
          </a:p>
        </p:txBody>
      </p:sp>
      <p:sp>
        <p:nvSpPr>
          <p:cNvPr id="5" name="Slide Number Placeholder 4">
            <a:extLst>
              <a:ext uri="{FF2B5EF4-FFF2-40B4-BE49-F238E27FC236}">
                <a16:creationId xmlns:a16="http://schemas.microsoft.com/office/drawing/2014/main" id="{50B3F695-4C67-46CA-AA3A-6FC0D75226C9}"/>
              </a:ext>
            </a:extLst>
          </p:cNvPr>
          <p:cNvSpPr>
            <a:spLocks noGrp="1"/>
          </p:cNvSpPr>
          <p:nvPr>
            <p:ph type="sldNum" sz="quarter" idx="12"/>
          </p:nvPr>
        </p:nvSpPr>
        <p:spPr/>
        <p:txBody>
          <a:bodyPr/>
          <a:lstStyle/>
          <a:p>
            <a:fld id="{60F9D7DD-544D-432E-A244-E3EF28FA80C3}" type="slidenum">
              <a:rPr lang="en-US" smtClean="0"/>
              <a:t>7</a:t>
            </a:fld>
            <a:endParaRPr lang="en-US"/>
          </a:p>
        </p:txBody>
      </p:sp>
    </p:spTree>
    <p:extLst>
      <p:ext uri="{BB962C8B-B14F-4D97-AF65-F5344CB8AC3E}">
        <p14:creationId xmlns:p14="http://schemas.microsoft.com/office/powerpoint/2010/main" val="506030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30BC4-C8E6-4F0F-91D4-FA3B73EEDC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EC38E4-364B-458C-A9A7-890754CE6C2B}"/>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B6FFAE87-482E-4DAF-878A-CDBEAF5AB3DA}"/>
              </a:ext>
            </a:extLst>
          </p:cNvPr>
          <p:cNvSpPr>
            <a:spLocks noGrp="1"/>
          </p:cNvSpPr>
          <p:nvPr>
            <p:ph type="ftr" sz="quarter" idx="11"/>
          </p:nvPr>
        </p:nvSpPr>
        <p:spPr/>
        <p:txBody>
          <a:bodyPr/>
          <a:lstStyle/>
          <a:p>
            <a:r>
              <a:rPr lang="en-US"/>
              <a:t>IUST - Compiler Design</a:t>
            </a:r>
          </a:p>
        </p:txBody>
      </p:sp>
      <p:sp>
        <p:nvSpPr>
          <p:cNvPr id="5" name="Slide Number Placeholder 4">
            <a:extLst>
              <a:ext uri="{FF2B5EF4-FFF2-40B4-BE49-F238E27FC236}">
                <a16:creationId xmlns:a16="http://schemas.microsoft.com/office/drawing/2014/main" id="{B7B87F8E-AAC3-4866-93B6-01CCF77F9845}"/>
              </a:ext>
            </a:extLst>
          </p:cNvPr>
          <p:cNvSpPr>
            <a:spLocks noGrp="1"/>
          </p:cNvSpPr>
          <p:nvPr>
            <p:ph type="sldNum" sz="quarter" idx="12"/>
          </p:nvPr>
        </p:nvSpPr>
        <p:spPr/>
        <p:txBody>
          <a:bodyPr/>
          <a:lstStyle/>
          <a:p>
            <a:fld id="{60F9D7DD-544D-432E-A244-E3EF28FA80C3}" type="slidenum">
              <a:rPr lang="en-US" smtClean="0"/>
              <a:t>8</a:t>
            </a:fld>
            <a:endParaRPr lang="en-US"/>
          </a:p>
        </p:txBody>
      </p:sp>
      <p:pic>
        <p:nvPicPr>
          <p:cNvPr id="9" name="Picture 8">
            <a:extLst>
              <a:ext uri="{FF2B5EF4-FFF2-40B4-BE49-F238E27FC236}">
                <a16:creationId xmlns:a16="http://schemas.microsoft.com/office/drawing/2014/main" id="{7FCA2621-B299-415A-B60F-A4BC02A6FF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27563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A2D36-C381-4DF7-9B3E-FAF6E5BDBB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A420C2-546B-4258-817E-BCEC10999C1D}"/>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BB02101-1B45-4EFC-A100-182C42B02D7B}"/>
              </a:ext>
            </a:extLst>
          </p:cNvPr>
          <p:cNvSpPr>
            <a:spLocks noGrp="1"/>
          </p:cNvSpPr>
          <p:nvPr>
            <p:ph type="ftr" sz="quarter" idx="11"/>
          </p:nvPr>
        </p:nvSpPr>
        <p:spPr/>
        <p:txBody>
          <a:bodyPr/>
          <a:lstStyle/>
          <a:p>
            <a:r>
              <a:rPr lang="en-US"/>
              <a:t>IUST - Compiler Design</a:t>
            </a:r>
          </a:p>
        </p:txBody>
      </p:sp>
      <p:sp>
        <p:nvSpPr>
          <p:cNvPr id="5" name="Slide Number Placeholder 4">
            <a:extLst>
              <a:ext uri="{FF2B5EF4-FFF2-40B4-BE49-F238E27FC236}">
                <a16:creationId xmlns:a16="http://schemas.microsoft.com/office/drawing/2014/main" id="{21848DF9-2B3B-4A8D-B1CF-B8E3E6DD12E4}"/>
              </a:ext>
            </a:extLst>
          </p:cNvPr>
          <p:cNvSpPr>
            <a:spLocks noGrp="1"/>
          </p:cNvSpPr>
          <p:nvPr>
            <p:ph type="sldNum" sz="quarter" idx="12"/>
          </p:nvPr>
        </p:nvSpPr>
        <p:spPr/>
        <p:txBody>
          <a:bodyPr/>
          <a:lstStyle/>
          <a:p>
            <a:fld id="{60F9D7DD-544D-432E-A244-E3EF28FA80C3}" type="slidenum">
              <a:rPr lang="en-US" smtClean="0"/>
              <a:t>9</a:t>
            </a:fld>
            <a:endParaRPr lang="en-US"/>
          </a:p>
        </p:txBody>
      </p:sp>
      <p:pic>
        <p:nvPicPr>
          <p:cNvPr id="7" name="Picture 6">
            <a:extLst>
              <a:ext uri="{FF2B5EF4-FFF2-40B4-BE49-F238E27FC236}">
                <a16:creationId xmlns:a16="http://schemas.microsoft.com/office/drawing/2014/main" id="{F8EE685F-B7A0-4FA7-BA9A-847F959C769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310147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TM02836342[[fn=Ion]]</Template>
  <TotalTime>189</TotalTime>
  <Words>437</Words>
  <Application>Microsoft Office PowerPoint</Application>
  <PresentationFormat>Widescreen</PresentationFormat>
  <Paragraphs>58</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Wingdings 3</vt:lpstr>
      <vt:lpstr>Calibri</vt:lpstr>
      <vt:lpstr>Arial</vt:lpstr>
      <vt:lpstr>Century Gothic</vt:lpstr>
      <vt:lpstr>Ion</vt:lpstr>
      <vt:lpstr>Midterm 1</vt:lpstr>
      <vt:lpstr>Important Notes</vt:lpstr>
      <vt:lpstr>Your Personal Info</vt:lpstr>
      <vt:lpstr>Question 1 (Explain)</vt:lpstr>
      <vt:lpstr>Question 2 (Lexical Analysis)</vt:lpstr>
      <vt:lpstr>Question 3 (ANTLR and Python)</vt:lpstr>
      <vt:lpstr>q1</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Midterm 1</dc:title>
  <dc:creator>RGY</dc:creator>
  <cp:lastModifiedBy>AmirH. Ahmadi</cp:lastModifiedBy>
  <cp:revision>15</cp:revision>
  <dcterms:created xsi:type="dcterms:W3CDTF">2021-04-04T11:02:16Z</dcterms:created>
  <dcterms:modified xsi:type="dcterms:W3CDTF">2021-04-05T06:02:16Z</dcterms:modified>
</cp:coreProperties>
</file>